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2017-10-06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 descr="romantic-evening-1080P-wallpap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Prostokąt 4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latin typeface="Lucida Calligraphy" pitchFamily="66" charset="0"/>
              </a:rPr>
              <a:t>Zarząd  </a:t>
            </a:r>
            <a:r>
              <a:rPr lang="pl-PL" sz="2800" b="1" dirty="0" smtClean="0">
                <a:latin typeface="Lucida Calligraphy" pitchFamily="66" charset="0"/>
              </a:rPr>
              <a:t>Oddziału  PTTK  Strzelno  </a:t>
            </a:r>
          </a:p>
          <a:p>
            <a:pPr algn="ctr"/>
            <a:r>
              <a:rPr lang="pl-PL" sz="2800" b="1" dirty="0" smtClean="0">
                <a:latin typeface="Lucida Calligraphy" pitchFamily="66" charset="0"/>
              </a:rPr>
              <a:t>zaprasza  w  dniu  30  listopada  2017 r.</a:t>
            </a:r>
          </a:p>
          <a:p>
            <a:pPr algn="ctr"/>
            <a:r>
              <a:rPr lang="pl-PL" sz="2800" b="1" dirty="0" smtClean="0">
                <a:latin typeface="Lucida Calligraphy" pitchFamily="66" charset="0"/>
              </a:rPr>
              <a:t> tj. czwartek  na  wyjazd  autokarowy  do</a:t>
            </a:r>
          </a:p>
          <a:p>
            <a:pPr algn="ctr"/>
            <a:r>
              <a:rPr lang="pl-PL" sz="2800" b="1" dirty="0" smtClean="0">
                <a:latin typeface="Lucida Calligraphy" pitchFamily="66" charset="0"/>
              </a:rPr>
              <a:t>FILHARMONII  POMORSKIEJ  w Bydgoszczy</a:t>
            </a:r>
          </a:p>
          <a:p>
            <a:pPr algn="ctr"/>
            <a:r>
              <a:rPr lang="pl-PL" sz="2800" b="1" dirty="0" smtClean="0">
                <a:latin typeface="Lucida Calligraphy" pitchFamily="66" charset="0"/>
              </a:rPr>
              <a:t> na   KONCERT ANDRZEJKOWY </a:t>
            </a:r>
            <a:endParaRPr lang="pl-PL" sz="2800" dirty="0"/>
          </a:p>
        </p:txBody>
      </p:sp>
      <p:sp>
        <p:nvSpPr>
          <p:cNvPr id="6" name="Prostokąt 5"/>
          <p:cNvSpPr/>
          <p:nvPr/>
        </p:nvSpPr>
        <p:spPr>
          <a:xfrm>
            <a:off x="179512" y="5157192"/>
            <a:ext cx="64807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u="sng" dirty="0" smtClean="0">
                <a:latin typeface="Lucida Calligraphy" pitchFamily="66" charset="0"/>
              </a:rPr>
              <a:t>Koszt   wyjazdu</a:t>
            </a:r>
            <a:r>
              <a:rPr lang="pl-PL" b="1" dirty="0" smtClean="0">
                <a:latin typeface="Lucida Calligraphy" pitchFamily="66" charset="0"/>
              </a:rPr>
              <a:t>:</a:t>
            </a:r>
          </a:p>
          <a:p>
            <a:r>
              <a:rPr lang="pl-PL" b="1" dirty="0" smtClean="0">
                <a:latin typeface="Lucida Calligraphy" pitchFamily="66" charset="0"/>
              </a:rPr>
              <a:t> </a:t>
            </a:r>
            <a:r>
              <a:rPr lang="pl-PL" b="1" dirty="0" smtClean="0">
                <a:latin typeface="Lucida Calligraphy" pitchFamily="66" charset="0"/>
              </a:rPr>
              <a:t>Członkowie  PTTK  50 zł</a:t>
            </a:r>
          </a:p>
          <a:p>
            <a:r>
              <a:rPr lang="pl-PL" b="1" dirty="0" smtClean="0">
                <a:latin typeface="Lucida Calligraphy" pitchFamily="66" charset="0"/>
              </a:rPr>
              <a:t> </a:t>
            </a:r>
            <a:r>
              <a:rPr lang="pl-PL" b="1" dirty="0" smtClean="0">
                <a:latin typeface="Lucida Calligraphy" pitchFamily="66" charset="0"/>
              </a:rPr>
              <a:t>Pozostali     </a:t>
            </a:r>
            <a:r>
              <a:rPr lang="pl-PL" b="1" dirty="0" smtClean="0">
                <a:latin typeface="Lucida Calligraphy" pitchFamily="66" charset="0"/>
              </a:rPr>
              <a:t>55 zł</a:t>
            </a:r>
          </a:p>
          <a:p>
            <a:endParaRPr lang="pl-PL" b="1" dirty="0" smtClean="0">
              <a:latin typeface="Lucida Calligraphy" pitchFamily="66" charset="0"/>
            </a:endParaRPr>
          </a:p>
          <a:p>
            <a:r>
              <a:rPr lang="pl-PL" b="1" dirty="0" smtClean="0">
                <a:latin typeface="Lucida Calligraphy" pitchFamily="66" charset="0"/>
              </a:rPr>
              <a:t>Wyjazd z Placu  św. Wojciecha o godz. 16.30</a:t>
            </a:r>
            <a:endParaRPr lang="pl-PL" b="1" dirty="0">
              <a:latin typeface="Lucida Calligraphy" pitchFamily="66" charset="0"/>
            </a:endParaRPr>
          </a:p>
        </p:txBody>
      </p:sp>
      <p:pic>
        <p:nvPicPr>
          <p:cNvPr id="7" name="Obraz 6" descr="C:\Users\Agnieszka\AppData\Local\Microsoft\Windows\Temporary Internet Files\Content.IE5\3O6UUZPI\PTTK_logo[1]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949280"/>
            <a:ext cx="900608" cy="908720"/>
          </a:xfrm>
          <a:prstGeom prst="rect">
            <a:avLst/>
          </a:prstGeom>
          <a:noFill/>
        </p:spPr>
      </p:pic>
      <p:pic>
        <p:nvPicPr>
          <p:cNvPr id="9" name="Obraz 8" descr="C:\Users\Agnieszka\AppData\Local\Microsoft\Windows\Temporary Internet Files\Content.IE5\3O6UUZPI\1200px-POL_Strzelno_COA.svg[1]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1912" y="5903033"/>
            <a:ext cx="792088" cy="9549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69</TotalTime>
  <Words>50</Words>
  <Application>Microsoft Office PowerPoint</Application>
  <PresentationFormat>Pokaz na ekranie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Energetyczny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Agnieszka</dc:creator>
  <cp:lastModifiedBy>Agnieszka</cp:lastModifiedBy>
  <cp:revision>9</cp:revision>
  <dcterms:created xsi:type="dcterms:W3CDTF">2017-09-27T12:14:27Z</dcterms:created>
  <dcterms:modified xsi:type="dcterms:W3CDTF">2017-10-06T19:06:30Z</dcterms:modified>
</cp:coreProperties>
</file>